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4e79310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4e79310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Pr4DDfj_a1YySZljYsXnx5yAhpjMdqcXkRmu4qUTH1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spreadsheets/d/1CKOnc66f1IlvZ1JDwtaO03OCsWBPLKu5J4b6BhzGL_c/edit?usp=sharing" TargetMode="External"/><Relationship Id="rId5" Type="http://schemas.openxmlformats.org/officeDocument/2006/relationships/hyperlink" Target="https://docs.google.com/document/d/1EIQW_L2L6r4Q-lns9NlIAQ8atI_k6Uzvym6Fe9Sos-k/edit?usp=shari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8600" y="750094"/>
            <a:ext cx="200100" cy="46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441952" y="79775"/>
            <a:ext cx="35061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 b="1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NHS SCHOOL COUNCIL</a:t>
            </a:r>
            <a:endParaRPr sz="2250" b="1" i="0" u="none" strike="noStrike" cap="none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457950" y="4218385"/>
            <a:ext cx="2057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1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" y="12854"/>
            <a:ext cx="2046900" cy="157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6926" y="409376"/>
            <a:ext cx="6949200" cy="321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52400" dist="12000" dir="900000" sy="98000" kx="109970" ky="199851" algn="tl" rotWithShape="0">
              <a:srgbClr val="000000">
                <a:alpha val="29800"/>
              </a:srgbClr>
            </a:outerShdw>
          </a:effectLst>
        </p:spPr>
      </p:pic>
      <p:sp>
        <p:nvSpPr>
          <p:cNvPr id="59" name="Google Shape;59;p13"/>
          <p:cNvSpPr txBox="1"/>
          <p:nvPr/>
        </p:nvSpPr>
        <p:spPr>
          <a:xfrm>
            <a:off x="5623925" y="511275"/>
            <a:ext cx="343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May 16, 2023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998850" y="2298000"/>
            <a:ext cx="69492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Updates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Update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on Scheduling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Accreditation Process Overview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Additions to the School Improvement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to Review and Update the Student Handbook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Focus Areas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Use of Artificial Intelligence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38950" y="1682388"/>
            <a:ext cx="428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0097A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228600" y="750094"/>
            <a:ext cx="200100" cy="46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441952" y="79775"/>
            <a:ext cx="35061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 b="1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rPr>
              <a:t>NHS SCHOOL COUNCIL</a:t>
            </a:r>
            <a:endParaRPr sz="2250" b="1" i="0" u="none" strike="noStrike" cap="none">
              <a:solidFill>
                <a:srgbClr val="3F3F3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457950" y="4218385"/>
            <a:ext cx="2057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2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" y="12854"/>
            <a:ext cx="2046900" cy="157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6926" y="409376"/>
            <a:ext cx="6949200" cy="321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52400" dist="12000" dir="900000" sy="98000" kx="109970" ky="199851" algn="tl" rotWithShape="0">
              <a:srgbClr val="000000">
                <a:alpha val="29800"/>
              </a:srgbClr>
            </a:outerShdw>
          </a:effectLst>
        </p:spPr>
      </p:pic>
      <p:sp>
        <p:nvSpPr>
          <p:cNvPr id="71" name="Google Shape;71;p14"/>
          <p:cNvSpPr txBox="1"/>
          <p:nvPr/>
        </p:nvSpPr>
        <p:spPr>
          <a:xfrm>
            <a:off x="5623925" y="511275"/>
            <a:ext cx="343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May 16, 2023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998850" y="1588150"/>
            <a:ext cx="69492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Implement a robust Response to Intervention (RTI) program, and  increase Tier 1 and Tier 2 interventions that support general education students who may be struggling in and out of the classroom (Principles 1, 5)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Develop opportunities to increase faculty voice in school decisions alongside supporting student voice.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Implement an advisory program that allows students to develop a flexible post-secondary plan across their time in high school. 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Successfully implement a Flex Block (Clipper Block) that allows students to schedule their time and meet with teachers to support their academic and social progress.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Redevelop and/or adjust curriculum materials based on teaching and learning cycles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Evaluate and rethink use of building space to maximize programs we offer to our students.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36000" y="1048225"/>
            <a:ext cx="647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Proposed Objectives for SIP From Accreditation Review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(16:9)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Book Antiqua</vt:lpstr>
      <vt:lpstr>Calibri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Crupi</dc:creator>
  <cp:lastModifiedBy>acrupi</cp:lastModifiedBy>
  <cp:revision>1</cp:revision>
  <dcterms:modified xsi:type="dcterms:W3CDTF">2023-05-16T15:47:08Z</dcterms:modified>
</cp:coreProperties>
</file>